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0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72" r:id="rId8"/>
    <p:sldId id="271" r:id="rId9"/>
    <p:sldId id="264" r:id="rId10"/>
    <p:sldId id="265" r:id="rId11"/>
    <p:sldId id="273" r:id="rId12"/>
    <p:sldId id="259" r:id="rId13"/>
    <p:sldId id="275" r:id="rId14"/>
    <p:sldId id="266" r:id="rId15"/>
    <p:sldId id="274" r:id="rId16"/>
    <p:sldId id="262" r:id="rId17"/>
    <p:sldId id="263" r:id="rId18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F32515-9286-4FD6-B6E3-3F7699DB4E6E}" v="61" dt="2022-12-12T12:43:27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6433" autoAdjust="0"/>
  </p:normalViewPr>
  <p:slideViewPr>
    <p:cSldViewPr snapToGrid="0">
      <p:cViewPr varScale="1">
        <p:scale>
          <a:sx n="98" d="100"/>
          <a:sy n="98" d="100"/>
        </p:scale>
        <p:origin x="96" y="43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11-21T12:33:25.413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1FD761D-F17B-404C-8393-19A87E4BBC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610623-B9C5-4C04-AC37-F03888C96D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CAFF14-08B0-4EC9-8F18-037A26ABD3F6}" type="datetime1">
              <a:rPr lang="ko-KR" altLang="en-US" smtClean="0"/>
              <a:t>2022-12-13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897239-2AC5-4EFE-A989-F9F618B797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88E18E-8D9F-4BA9-9F1B-772A7050BF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DE927-184F-47D1-A3FB-AD9FFFA587A3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368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BAE83-60B7-4EAC-9BA8-2973DF0810B5}" type="datetime1">
              <a:rPr lang="ko-KR" altLang="en-US" noProof="0" smtClean="0"/>
              <a:t>2022-12-13</a:t>
            </a:fld>
            <a:endParaRPr lang="ko-KR" altLang="en-US" noProof="0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/>
              <a:t>마스터 텍스트 스타일 편집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B863B-8172-4F25-8E93-5466D3DEB5B7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983341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B863B-8172-4F25-8E93-5466D3DEB5B7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660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rtlCol="0" anchor="b">
            <a:normAutofit/>
          </a:bodyPr>
          <a:lstStyle>
            <a:lvl1pPr algn="l">
              <a:defRPr sz="660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 rtlCol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9FBE3245-8E2B-403C-871F-FD204CD63A1A}" type="datetime1">
              <a:rPr lang="ko-KR" altLang="en-US" noProof="0" smtClean="0"/>
              <a:t>2022-12-13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 rtlCol="0"/>
          <a:lstStyle>
            <a:lvl1pPr>
              <a:defRPr>
                <a:latin typeface="+mj-ea"/>
                <a:ea typeface="+mj-ea"/>
              </a:defRPr>
            </a:lvl1pPr>
          </a:lstStyle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cxnSp>
        <p:nvCxnSpPr>
          <p:cNvPr id="15" name="직선 연결선(S)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70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4D2A47-BA41-48BD-9D8F-A24BB59E469E}" type="datetime1">
              <a:rPr lang="ko-KR" altLang="en-US" noProof="0" smtClean="0"/>
              <a:t>2022-12-13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cxnSp>
        <p:nvCxnSpPr>
          <p:cNvPr id="26" name="직선 연결선(S)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7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444672" y="798973"/>
            <a:ext cx="7828830" cy="4659889"/>
          </a:xfrm>
        </p:spPr>
        <p:txBody>
          <a:bodyPr vert="eaVert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4E0E45-AE1A-4E14-8214-99065C84787E}" type="datetime1">
              <a:rPr lang="ko-KR" altLang="en-US" noProof="0" smtClean="0"/>
              <a:t>2022-12-13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cxnSp>
        <p:nvCxnSpPr>
          <p:cNvPr id="15" name="직선 연결선(S)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07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 anchor="t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ED9D67-4A9D-4177-BE06-7E23A8E978DC}" type="datetime1">
              <a:rPr lang="ko-KR" altLang="en-US" noProof="0" smtClean="0"/>
              <a:t>2022-12-13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cxnSp>
        <p:nvCxnSpPr>
          <p:cNvPr id="33" name="직선 연결선(S)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75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454239" y="3806195"/>
            <a:ext cx="8630446" cy="1012929"/>
          </a:xfrm>
        </p:spPr>
        <p:txBody>
          <a:bodyPr tIns="91440" rtlCol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60B682-A2A6-4A8E-BA9A-FA3593F338FD}" type="datetime1">
              <a:rPr lang="ko-KR" altLang="en-US" noProof="0" smtClean="0"/>
              <a:t>2022-12-13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cxnSp>
        <p:nvCxnSpPr>
          <p:cNvPr id="15" name="직선 연결선(S)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97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447331" y="2010878"/>
            <a:ext cx="4645152" cy="3448595"/>
          </a:xfrm>
        </p:spPr>
        <p:txBody>
          <a:bodyPr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413771" y="2017343"/>
            <a:ext cx="4645152" cy="3441520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3910A1-3E8E-4401-9341-616A632846A1}" type="datetime1">
              <a:rPr lang="ko-KR" altLang="en-US" noProof="0" smtClean="0"/>
              <a:t>2022-12-13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cxnSp>
        <p:nvCxnSpPr>
          <p:cNvPr id="35" name="직선 연결선(S)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66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447191" y="2019549"/>
            <a:ext cx="4645152" cy="801943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447191" y="2824269"/>
            <a:ext cx="4645152" cy="2644457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412362" y="2023003"/>
            <a:ext cx="4645152" cy="802237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412362" y="2821491"/>
            <a:ext cx="4645152" cy="263737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23F39D-7770-4BB1-A50C-1428F838853F}" type="datetime1">
              <a:rPr lang="ko-KR" altLang="en-US" noProof="0" smtClean="0"/>
              <a:t>2022-12-13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cxnSp>
        <p:nvCxnSpPr>
          <p:cNvPr id="29" name="직선 연결선(S)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41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94935C-5839-4572-A4CD-6A8D8984DB8F}" type="datetime1">
              <a:rPr lang="ko-KR" altLang="en-US" noProof="0" smtClean="0"/>
              <a:t>2022-12-13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cxnSp>
        <p:nvCxnSpPr>
          <p:cNvPr id="25" name="직선 연결선(S)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89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270C54-45B2-4D5F-95C7-0C3C3ABB1BE8}" type="datetime1">
              <a:rPr lang="ko-KR" altLang="en-US" noProof="0" smtClean="0"/>
              <a:t>2022-12-13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0310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043714" y="798974"/>
            <a:ext cx="6012470" cy="4658826"/>
          </a:xfrm>
        </p:spPr>
        <p:txBody>
          <a:bodyPr rtlCol="0" anchor="ctr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444671" y="3205491"/>
            <a:ext cx="3275013" cy="2248181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7F77F8-4F42-4EDC-9AB6-845491D2C6BA}" type="datetime1">
              <a:rPr lang="ko-KR" altLang="en-US" noProof="0" smtClean="0"/>
              <a:t>2022-12-13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cxnSp>
        <p:nvCxnSpPr>
          <p:cNvPr id="17" name="직선 연결선(S)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56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직사각형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직사각형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450329" y="3145992"/>
            <a:ext cx="5524404" cy="2003742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7A0E5C14-F13A-4DD8-8988-6951DD76B511}" type="datetime1">
              <a:rPr lang="ko-KR" altLang="en-US" noProof="0" smtClean="0"/>
              <a:t>2022-12-13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cxnSp>
        <p:nvCxnSpPr>
          <p:cNvPr id="31" name="직선 연결선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98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fld id="{47A0C761-DA72-4EE3-823A-FB75E9BD1F57}" type="datetime1">
              <a:rPr lang="ko-KR" altLang="en-US" noProof="0" smtClean="0"/>
              <a:t>2022-12-13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cxnSp>
        <p:nvCxnSpPr>
          <p:cNvPr id="10" name="직선 연결선(S)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03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j-ea"/>
          <a:ea typeface="+mj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j-ea"/>
          <a:ea typeface="+mj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j-ea"/>
          <a:ea typeface="+mj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j-ea"/>
          <a:ea typeface="+mj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j-ea"/>
          <a:ea typeface="+mj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벽에 빈 그림 프레임의 이미지">
            <a:extLst>
              <a:ext uri="{FF2B5EF4-FFF2-40B4-BE49-F238E27FC236}">
                <a16:creationId xmlns:a16="http://schemas.microsoft.com/office/drawing/2014/main" id="{74B1416E-E144-4B0E-9CB1-2137FB57B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" t="9815" r="8304" b="13286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4092ECB-D375-4A85-AD6E-85644D2A9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3064931"/>
            <a:ext cx="8293042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8BDDBEB-2A0E-4470-BE29-A528A3A60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351" y="2677670"/>
            <a:ext cx="6829044" cy="1252601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sz="4100" dirty="0">
                <a:solidFill>
                  <a:srgbClr val="FFFFFE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AI</a:t>
            </a:r>
            <a:r>
              <a:rPr lang="ko-KR" altLang="en-US" sz="4100" dirty="0" err="1">
                <a:solidFill>
                  <a:srgbClr val="FFFFFE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제어실습</a:t>
            </a:r>
            <a:r>
              <a:rPr lang="ko-KR" altLang="en-US" sz="4100" dirty="0">
                <a:solidFill>
                  <a:srgbClr val="FFFFFE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4100" dirty="0">
                <a:solidFill>
                  <a:srgbClr val="FFFFFE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6</a:t>
            </a:r>
            <a:r>
              <a:rPr lang="ko-KR" altLang="en-US" sz="4100" dirty="0">
                <a:solidFill>
                  <a:srgbClr val="FFFFFE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조</a:t>
            </a:r>
            <a:endParaRPr lang="ko-KR" altLang="ru-RU" sz="4100" dirty="0">
              <a:solidFill>
                <a:srgbClr val="FFFFFE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090625-51CE-4ECB-81A4-C4905F3FB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2250" y="5531820"/>
            <a:ext cx="6829043" cy="1285706"/>
          </a:xfrm>
        </p:spPr>
        <p:txBody>
          <a:bodyPr rtlCol="0">
            <a:noAutofit/>
          </a:bodyPr>
          <a:lstStyle/>
          <a:p>
            <a:pPr algn="r" rtl="0">
              <a:lnSpc>
                <a:spcPct val="100000"/>
              </a:lnSpc>
            </a:pPr>
            <a:r>
              <a:rPr lang="ko-KR" altLang="en-US" sz="2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이승현</a:t>
            </a:r>
            <a:endParaRPr lang="en-US" altLang="ko-KR" sz="2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r" rtl="0">
              <a:lnSpc>
                <a:spcPct val="100000"/>
              </a:lnSpc>
            </a:pPr>
            <a:r>
              <a:rPr lang="ko-KR" altLang="en-US" sz="200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이건영</a:t>
            </a:r>
            <a:endParaRPr lang="en-US" altLang="ko-KR" sz="2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r" rtl="0">
              <a:lnSpc>
                <a:spcPct val="100000"/>
              </a:lnSpc>
            </a:pPr>
            <a:r>
              <a:rPr lang="ko-KR" altLang="en-US" sz="20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손지성</a:t>
            </a:r>
            <a:endParaRPr lang="ko-KR" altLang="ru-RU" sz="2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6C1711D-6DAC-4FE1-B7B6-AC8A81B8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0525" y="4666480"/>
            <a:ext cx="68290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01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04519"/>
            <a:ext cx="11175999" cy="1049235"/>
          </a:xfrm>
        </p:spPr>
        <p:txBody>
          <a:bodyPr>
            <a:normAutofit/>
          </a:bodyPr>
          <a:lstStyle/>
          <a:p>
            <a:pPr algn="ctr"/>
            <a:r>
              <a:rPr lang="ko-KR" altLang="en-US" sz="4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출력 된 모습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3599B5-7A2F-1E40-FBA6-BB6B8DFD42E1}"/>
              </a:ext>
            </a:extLst>
          </p:cNvPr>
          <p:cNvSpPr txBox="1"/>
          <p:nvPr/>
        </p:nvSpPr>
        <p:spPr>
          <a:xfrm>
            <a:off x="1709867" y="4607164"/>
            <a:ext cx="2113104" cy="55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양품 딸기 일 때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4F771C-4796-A4A4-A76D-0B5E0AB7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63799" y="1778128"/>
            <a:ext cx="2396251" cy="27515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B87851-B293-A1D9-50FB-A16637561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68481" y="1778127"/>
            <a:ext cx="2396252" cy="27515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B2F4CF-ED6E-739E-1ECD-BBDA4B824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478469" y="1772823"/>
            <a:ext cx="2385647" cy="27515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3A046A-3D39-C193-6FD5-DA9FEF84A116}"/>
              </a:ext>
            </a:extLst>
          </p:cNvPr>
          <p:cNvSpPr txBox="1"/>
          <p:nvPr/>
        </p:nvSpPr>
        <p:spPr>
          <a:xfrm>
            <a:off x="5039447" y="4607163"/>
            <a:ext cx="2304935" cy="55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불량품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딸기 일 때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92A5A1-C544-439B-32B7-A83748E7CB43}"/>
              </a:ext>
            </a:extLst>
          </p:cNvPr>
          <p:cNvSpPr txBox="1"/>
          <p:nvPr/>
        </p:nvSpPr>
        <p:spPr>
          <a:xfrm>
            <a:off x="8614740" y="4607163"/>
            <a:ext cx="2113104" cy="55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딸기를 올리기 전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3279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685800" y="804519"/>
            <a:ext cx="11175999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P5 serial control </a:t>
            </a:r>
            <a:endParaRPr lang="ko-KR" altLang="en-US" sz="4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0003" y="2841792"/>
            <a:ext cx="4837172" cy="2325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Arduino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의 데이터를 </a:t>
            </a: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p5.js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로 전송하기 위해</a:t>
            </a:r>
            <a:endParaRPr lang="en-US" altLang="ko-KR" sz="1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 Serial control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통하여 </a:t>
            </a:r>
            <a:r>
              <a:rPr lang="en-US" altLang="ko-KR" sz="15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arduino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에서</a:t>
            </a:r>
            <a:endParaRPr lang="en-US" altLang="ko-KR" sz="1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사용하였던 포트를 </a:t>
            </a: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p5.serial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 연결해준다</a:t>
            </a: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1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C84EEF-B37E-C1E2-CA7B-69E08ADF0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97" y="1965772"/>
            <a:ext cx="5164078" cy="3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25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685800" y="804519"/>
            <a:ext cx="11175999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P5 serial control </a:t>
            </a:r>
            <a:endParaRPr lang="ko-KR" altLang="en-US" sz="4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0003" y="2917293"/>
            <a:ext cx="4837172" cy="1864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         주소를 </a:t>
            </a: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teachable machine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에서</a:t>
            </a:r>
            <a:endParaRPr lang="en-US" altLang="ko-KR" sz="1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 학습완료한 링크를 넣어주고</a:t>
            </a: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시리얼 통신을</a:t>
            </a:r>
            <a:endParaRPr lang="en-US" altLang="ko-KR" sz="1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완료한 포트를 입력하여 준 후 실행시키기</a:t>
            </a:r>
            <a:endParaRPr lang="en-US" altLang="ko-KR" sz="1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1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AC8255-ECDD-41F2-4D3F-E04F5F61C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97" y="1965772"/>
            <a:ext cx="5141795" cy="38921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180FA62-A916-A1BB-BEDF-5AAA80DA16EF}"/>
              </a:ext>
            </a:extLst>
          </p:cNvPr>
          <p:cNvSpPr/>
          <p:nvPr/>
        </p:nvSpPr>
        <p:spPr>
          <a:xfrm>
            <a:off x="1689100" y="2590800"/>
            <a:ext cx="2495550" cy="14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4F2027-FC86-39D7-5E8F-73D9EBF06589}"/>
              </a:ext>
            </a:extLst>
          </p:cNvPr>
          <p:cNvSpPr/>
          <p:nvPr/>
        </p:nvSpPr>
        <p:spPr>
          <a:xfrm>
            <a:off x="7214532" y="3059885"/>
            <a:ext cx="914400" cy="3208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179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643833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51579" y="2125319"/>
            <a:ext cx="9603275" cy="2637874"/>
          </a:xfrm>
        </p:spPr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8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E N D</a:t>
            </a:r>
            <a:endParaRPr lang="ko-KR" altLang="en-US" sz="8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114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   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65968"/>
          </a:xfrm>
        </p:spPr>
        <p:txBody>
          <a:bodyPr>
            <a:normAutofit fontScale="92500"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AutoNum type="arabicPeriod"/>
            </a:pPr>
            <a:r>
              <a:rPr lang="ko-KR" altLang="en-US" sz="2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주제와 프로그램 변경</a:t>
            </a:r>
            <a:endParaRPr lang="en-US" altLang="ko-KR" sz="2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AutoNum type="arabicPeriod"/>
            </a:pPr>
            <a:r>
              <a:rPr lang="ko-KR" altLang="en-US" sz="2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딸기 양품</a:t>
            </a:r>
            <a:r>
              <a:rPr lang="en-US" altLang="ko-KR" sz="2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2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불량품 선별하기</a:t>
            </a:r>
            <a:endParaRPr lang="en-US" altLang="ko-KR" sz="2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AutoNum type="arabicPeriod"/>
            </a:pPr>
            <a:r>
              <a:rPr lang="ko-KR" altLang="en-US" sz="2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과정</a:t>
            </a:r>
            <a:endParaRPr lang="en-US" altLang="ko-KR" sz="2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AutoNum type="arabicPeriod"/>
            </a:pPr>
            <a:r>
              <a:rPr lang="ko-KR" altLang="en-US" sz="2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시연영상</a:t>
            </a:r>
            <a:endParaRPr lang="en-US" altLang="ko-KR" sz="2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206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주제와 프로그램 변경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1579" y="2103174"/>
            <a:ext cx="4644422" cy="3172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5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과거</a:t>
            </a:r>
            <a:endParaRPr lang="en-US" altLang="ko-KR" sz="2500" dirty="0">
              <a:solidFill>
                <a:srgbClr val="C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>
              <a:lnSpc>
                <a:spcPct val="200000"/>
              </a:lnSpc>
            </a:pPr>
            <a:endParaRPr lang="en-US" altLang="ko-KR" sz="1500" dirty="0">
              <a:solidFill>
                <a:srgbClr val="C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고구마 모양 선별</a:t>
            </a:r>
            <a:endParaRPr lang="en-US" altLang="ko-KR" sz="1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altLang="ko-KR" sz="1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500" dirty="0">
                <a:solidFill>
                  <a:schemeClr val="accent3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나만의 웹사이트를</a:t>
            </a:r>
            <a:r>
              <a:rPr lang="ko-KR" altLang="en-US" sz="1500" dirty="0">
                <a:solidFill>
                  <a:schemeClr val="accent3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만든 후 </a:t>
            </a: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html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에서 실행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F10E137-366E-94FA-11C2-98250174BD80}"/>
              </a:ext>
            </a:extLst>
          </p:cNvPr>
          <p:cNvSpPr/>
          <p:nvPr/>
        </p:nvSpPr>
        <p:spPr>
          <a:xfrm>
            <a:off x="5773645" y="3370277"/>
            <a:ext cx="959141" cy="799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00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ED353-DFEB-D29D-70EA-01D57833E214}"/>
              </a:ext>
            </a:extLst>
          </p:cNvPr>
          <p:cNvSpPr txBox="1"/>
          <p:nvPr/>
        </p:nvSpPr>
        <p:spPr>
          <a:xfrm>
            <a:off x="7055141" y="2103174"/>
            <a:ext cx="4644422" cy="3726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500" dirty="0">
                <a:solidFill>
                  <a:srgbClr val="C0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현재</a:t>
            </a:r>
            <a:endParaRPr lang="en-US" altLang="ko-KR" sz="2500" dirty="0">
              <a:solidFill>
                <a:srgbClr val="C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>
              <a:lnSpc>
                <a:spcPct val="200000"/>
              </a:lnSpc>
            </a:pPr>
            <a:endParaRPr lang="en-US" altLang="ko-KR" sz="1500" dirty="0">
              <a:solidFill>
                <a:srgbClr val="C0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딸기 양품</a:t>
            </a: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불량품 선별</a:t>
            </a:r>
            <a:endParaRPr lang="en-US" altLang="ko-KR" sz="1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altLang="ko-KR" sz="1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500" dirty="0">
                <a:solidFill>
                  <a:schemeClr val="accent3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p5.js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이용한 프로세싱 후 </a:t>
            </a: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Arduino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출력</a:t>
            </a:r>
            <a:endParaRPr lang="en-US" altLang="ko-KR" sz="1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759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변경하게 된 이유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1578" y="2623292"/>
            <a:ext cx="9319885" cy="3326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고구마 모양 선별에 있어 길이와 크기를 인식하는데 불편함이 많았습니다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실제로 인식을 잘 하지 못하여 정해 놓은 모양을 제대로 인식하지 못하였습니다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나만의 웹사이트를 만들고 난 후 </a:t>
            </a:r>
            <a:r>
              <a:rPr lang="en-US" altLang="ko-KR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arduino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로 출력을 하는데 어려움이 많았습니다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출력을 하지 못하면 완성본을 보여줄 수 없었기 때문에 방법을 변경하였습니다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14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97700" y="2874962"/>
            <a:ext cx="5194300" cy="1664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Teachable machine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이용하여 </a:t>
            </a:r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신경망학습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알고리즘을 통해 학습시킨다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학습 완료된 모델을 생성 후 내보내기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18854"/>
            <a:ext cx="5546121" cy="36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11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Teachable machine</a:t>
            </a:r>
            <a:endParaRPr lang="ko-KR" altLang="en-US" sz="4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79DF5E-4BA8-33B8-8978-4FC864E1C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63550"/>
            <a:ext cx="9603275" cy="35654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201269F-7595-3DA2-2DCA-3DE08E658FF8}"/>
              </a:ext>
            </a:extLst>
          </p:cNvPr>
          <p:cNvSpPr/>
          <p:nvPr/>
        </p:nvSpPr>
        <p:spPr>
          <a:xfrm>
            <a:off x="9320169" y="2147582"/>
            <a:ext cx="1734685" cy="352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691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Teachable machine</a:t>
            </a:r>
            <a:endParaRPr lang="ko-KR" altLang="en-US" sz="4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8220" y="3255629"/>
            <a:ext cx="5132716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클라우드 모델 업데이트를 한 후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공유 가능한 링크를 만들어 줍니다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9E79E7-9ADD-D511-49F5-AC3DABECA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8" y="2138362"/>
            <a:ext cx="4988133" cy="35620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71B00C-ACB9-C999-F44D-4FA935913922}"/>
              </a:ext>
            </a:extLst>
          </p:cNvPr>
          <p:cNvSpPr/>
          <p:nvPr/>
        </p:nvSpPr>
        <p:spPr>
          <a:xfrm>
            <a:off x="3562709" y="3079630"/>
            <a:ext cx="1268083" cy="1811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B09EED-188F-503D-CCA6-20FE0B6D4C95}"/>
              </a:ext>
            </a:extLst>
          </p:cNvPr>
          <p:cNvSpPr/>
          <p:nvPr/>
        </p:nvSpPr>
        <p:spPr>
          <a:xfrm>
            <a:off x="1587260" y="3631721"/>
            <a:ext cx="2924355" cy="1811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763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P5.Js</a:t>
            </a:r>
            <a:endParaRPr lang="ko-KR" altLang="en-US" sz="4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51579" y="2103174"/>
            <a:ext cx="9603274" cy="4172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p5.js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란 </a:t>
            </a: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java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로 되어 있던 </a:t>
            </a:r>
            <a:r>
              <a:rPr lang="ko-KR" altLang="en-US" sz="1500" dirty="0">
                <a:solidFill>
                  <a:schemeClr val="accent3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프로세싱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을 자바스크립트에서 사용할 수 있도록 한 </a:t>
            </a:r>
            <a:r>
              <a:rPr lang="ko-KR" altLang="en-US" sz="1500" dirty="0">
                <a:solidFill>
                  <a:schemeClr val="accent3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라이브러리 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입니다</a:t>
            </a: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  (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프로세싱 언어를 웹용으로 재해석한 자바스크립트 라이브러리</a:t>
            </a: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sz="1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ko-KR" altLang="en-US" sz="1500" dirty="0">
                <a:solidFill>
                  <a:schemeClr val="accent3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프로세싱이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란 컴퓨터 프로그래밍의 본질을 시각적 개념으로 프로그래머가 아닌 사람들에게</a:t>
            </a:r>
            <a:endParaRPr lang="en-US" altLang="ko-KR" sz="1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  교육할 목적으로 뉴 미디어 아트</a:t>
            </a: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, 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시각 디자인 공동체를 위해 개발된 오픈 소스 프로그래밍 언어이자</a:t>
            </a:r>
            <a:endParaRPr lang="en-US" altLang="ko-KR" sz="1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 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통합 개발 환경</a:t>
            </a: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(IDE)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입니다</a:t>
            </a: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p5.js editor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를 이용하여 </a:t>
            </a: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teachable machine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에서 학습시킨 모델을 </a:t>
            </a:r>
            <a:r>
              <a:rPr lang="en-US" altLang="ko-KR" sz="15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arduino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와 연동하기</a:t>
            </a:r>
            <a:endParaRPr lang="en-US" altLang="ko-KR" sz="1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altLang="ko-KR" sz="1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58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804519"/>
            <a:ext cx="11175999" cy="1049235"/>
          </a:xfrm>
        </p:spPr>
        <p:txBody>
          <a:bodyPr>
            <a:normAutofit/>
          </a:bodyPr>
          <a:lstStyle/>
          <a:p>
            <a:pPr algn="ctr"/>
            <a:r>
              <a:rPr lang="ko-KR" altLang="en-US" sz="4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과정</a:t>
            </a:r>
            <a:r>
              <a:rPr lang="en-US" altLang="ko-KR" sz="45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(Arduino)</a:t>
            </a:r>
            <a:endParaRPr lang="ko-KR" altLang="en-US" sz="45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B98F84-13F6-8934-165A-5F8832086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955797"/>
            <a:ext cx="3352800" cy="39488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66546E-B73C-5630-5415-715B28D76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129" y="1955798"/>
            <a:ext cx="3352800" cy="3948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3599B5-7A2F-1E40-FBA6-BB6B8DFD42E1}"/>
              </a:ext>
            </a:extLst>
          </p:cNvPr>
          <p:cNvSpPr txBox="1"/>
          <p:nvPr/>
        </p:nvSpPr>
        <p:spPr>
          <a:xfrm>
            <a:off x="8572271" y="3079922"/>
            <a:ext cx="3097215" cy="111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Arduino 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코딩 작성 후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컴파일을 해줍니다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5816650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96CF9D2-F3E0-450F-B184-8D2A0EB8B1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F9EC99-89FF-486C-9E02-31E13FD72E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AABB37-1599-4AE8-818C-82E84CA93DF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제조업체 갤러리 디자인</Template>
  <TotalTime>0</TotalTime>
  <Words>287</Words>
  <Application>Microsoft Office PowerPoint</Application>
  <PresentationFormat>와이드스크린</PresentationFormat>
  <Paragraphs>59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휴먼둥근헤드라인</vt:lpstr>
      <vt:lpstr>Arial</vt:lpstr>
      <vt:lpstr>Gill Sans MT</vt:lpstr>
      <vt:lpstr>갤러리</vt:lpstr>
      <vt:lpstr>AI제어실습 6조</vt:lpstr>
      <vt:lpstr>목   차</vt:lpstr>
      <vt:lpstr>주제와 프로그램 변경</vt:lpstr>
      <vt:lpstr>변경하게 된 이유</vt:lpstr>
      <vt:lpstr>과정</vt:lpstr>
      <vt:lpstr>Teachable machine</vt:lpstr>
      <vt:lpstr>Teachable machine</vt:lpstr>
      <vt:lpstr>P5.Js</vt:lpstr>
      <vt:lpstr>과정(Arduino)</vt:lpstr>
      <vt:lpstr>출력 된 모습</vt:lpstr>
      <vt:lpstr>PowerPoint 프레젠테이션</vt:lpstr>
      <vt:lpstr>PowerPoint 프레젠테이션</vt:lpstr>
      <vt:lpstr>시연 영상</vt:lpstr>
      <vt:lpstr>E N 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2022-11-18T06:39:42Z</dcterms:created>
  <dcterms:modified xsi:type="dcterms:W3CDTF">2022-12-12T15:12:56Z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